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8" r:id="rId5"/>
    <p:sldId id="273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Predictive Analysis for identification of malicious cyber attach on IoT devices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(Internet of Things devices)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Aniruddha Joshi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DCS 630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99CC-BF40-665C-D78A-661937EE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Mitigation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0735-176D-2BD2-BFB7-DEDE499223B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Bias: Ensure the model is fair and unbiased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False Positives: Fine-tune to minimize unnecessary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Ongoing Monitoring: Continuously update and retrain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7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A5E3-C38D-2598-1387-2265571E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610F-7F3C-091F-6B35-D1A9D84864E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Downtime: Minimize disruptions caused by cyberattacks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Protection: Safeguard sensitive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Savings: Prevent financial losses due to breaches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Competitive Advantage: Enhance security, build customer trust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3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5AFE-E8E4-6675-8340-28DAE128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67F8-B2D9-DE3A-E042-D6E8BFE4E18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Research: Explore additional algorithms,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Development: Refine and optimize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Deployment: Implement real-time monitoring and alerting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6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9C19-217F-D93A-381D-FBE302FD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72BB-1020-6792-699A-FE79BE031DB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Proposal: Invest in further development and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Impact: Strengthen our IoT security posture, protect our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for Discussion: 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5F21-FFCF-6612-CEFC-A10CAB9D711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2257061"/>
            <a:ext cx="8958804" cy="53185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b="1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68818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Challenge</a:t>
            </a:r>
          </a:p>
          <a:p>
            <a:r>
              <a:rPr lang="en-US" dirty="0"/>
              <a:t>Data Preparation and Method</a:t>
            </a:r>
          </a:p>
          <a:p>
            <a:r>
              <a:rPr lang="en-US" dirty="0"/>
              <a:t>Visualizing results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Risk Mitigation</a:t>
            </a:r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7D2E7-89AA-D045-6E5C-679ACA8B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IoT Security Challenge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1915DE2A-BC8D-2065-AE6C-E1DC2446C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5083080" cy="3653350"/>
          </a:xfrm>
        </p:spPr>
        <p:txBody>
          <a:bodyPr>
            <a:normAutofit/>
          </a:bodyPr>
          <a:lstStyle/>
          <a:p>
            <a:r>
              <a:rPr lang="en-US" dirty="0"/>
              <a:t>Problem: The rapid growth of IoT devices expands our attack surface.</a:t>
            </a:r>
          </a:p>
          <a:p>
            <a:r>
              <a:rPr lang="en-US" dirty="0"/>
              <a:t>Impact: Cyberattacks can disrupt operations, compromise data, and damage our reputation.</a:t>
            </a:r>
          </a:p>
          <a:p>
            <a:r>
              <a:rPr lang="en-US" dirty="0"/>
              <a:t>Our Goal: Proactive threat detection to safeguard our IoT infrastructure.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3E123-0005-8AFF-9EDB-C06ADF19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35" y="2340818"/>
            <a:ext cx="3495402" cy="30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1E52-7ECD-0ED9-7C86-76742AF3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CICIoT2023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B88806-D81C-6D69-FFB2-56F2FBA13C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2257061"/>
            <a:ext cx="4479401" cy="35418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Source: Canadian Institute for Cybersecurity (CIC)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Richness: Diverse IoT devices, real-world &amp; simulated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Focus: 50,000 records for efficient model training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1C850-27A7-680E-9321-CC979B9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2655"/>
            <a:ext cx="4193309" cy="385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236-60CF-9B92-1C6D-7C17E0B4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B324-6391-2384-E794-EDA03FEB08A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2257062"/>
            <a:ext cx="5095097" cy="27952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Machine Learning? Adapts to evolving threats, uncovers hidden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Selection: Logistic Regression (initial focus)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Explainable, efficient for large datasets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98BE2-3A48-E528-5506-AF5D86EA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1" y="2291183"/>
            <a:ext cx="4016175" cy="25580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56AFC8-2EC4-2F7C-BF1F-248F130C95C8}"/>
              </a:ext>
            </a:extLst>
          </p:cNvPr>
          <p:cNvSpPr txBox="1">
            <a:spLocks/>
          </p:cNvSpPr>
          <p:nvPr/>
        </p:nvSpPr>
        <p:spPr>
          <a:xfrm>
            <a:off x="7661800" y="4956783"/>
            <a:ext cx="2618274" cy="41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Image source: web.Stanford.edu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1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54AB-E7CC-16D2-0699-E1A62838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F545-2E81-6303-F4FA-E17D61E6295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Key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Cleaning (removing duplicates, outliers)</a:t>
            </a:r>
          </a:p>
          <a:p>
            <a:pPr lvl="2"/>
            <a:r>
              <a:rPr lang="en-US" dirty="0"/>
              <a:t>Feature Engineering (converting categorical data, scaling)</a:t>
            </a:r>
          </a:p>
          <a:p>
            <a:pPr lvl="2"/>
            <a:r>
              <a:rPr lang="en-US" dirty="0"/>
              <a:t>Train-Test Split (80/20)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Prepare high-quality data for accurate model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40D1-8151-0C9E-F4AB-84E09161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F341-4396-76FC-1563-079B6C4DE14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Metrics:</a:t>
            </a:r>
          </a:p>
          <a:p>
            <a:pPr marL="514350" lvl="1" indent="-285750"/>
            <a:r>
              <a:rPr lang="en-US" dirty="0"/>
              <a:t>Accuracy: 80.17% (overall correctness)</a:t>
            </a:r>
          </a:p>
          <a:p>
            <a:pPr marL="514350" lvl="1" indent="-285750"/>
            <a:r>
              <a:rPr lang="en-US" dirty="0"/>
              <a:t>Recall: 58.55% (ability to detect attacks)</a:t>
            </a:r>
          </a:p>
          <a:p>
            <a:pPr marL="514350" lvl="1" indent="-285750"/>
            <a:r>
              <a:rPr lang="en-US" dirty="0"/>
              <a:t>Precision: 48.31% (avoiding false alarms)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Interpretation: Decent overall accuracy, room for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6A27-F3D7-4DFD-451C-65B9CEA6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41D76-73F0-C747-C464-D6ABF684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981819"/>
            <a:ext cx="7038108" cy="39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6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8D91-CFD5-CBE1-F55B-78E3C29F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Model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55A6-9189-5C47-E977-FCD72835945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2257061"/>
            <a:ext cx="5424281" cy="354185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Tuning: Optimize model settings for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 Algorithms: Explore Random Forest, K-Means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Engineering: Craft new features for deeper insights</a:t>
            </a:r>
          </a:p>
          <a:p>
            <a:r>
              <a:rPr lang="en-US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Test the model on live IoT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Benefits: Immediate alerts, proactive threat mitigation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B65B1-469E-EED3-6F33-67A0968F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481" y="1980201"/>
            <a:ext cx="3486637" cy="33913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FB9282-AB92-38A8-ABAD-027256DFA721}"/>
              </a:ext>
            </a:extLst>
          </p:cNvPr>
          <p:cNvSpPr txBox="1">
            <a:spLocks/>
          </p:cNvSpPr>
          <p:nvPr/>
        </p:nvSpPr>
        <p:spPr>
          <a:xfrm>
            <a:off x="7758662" y="5430569"/>
            <a:ext cx="2618274" cy="41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Image source: senetco.com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60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{6C68D42F-0E76-4318-AB83-902EAC11428A}tf10081922_win32</Template>
  <TotalTime>306</TotalTime>
  <Words>419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Quire Sans Pro Light</vt:lpstr>
      <vt:lpstr>Tisa Offc Serif Pro</vt:lpstr>
      <vt:lpstr>Custom</vt:lpstr>
      <vt:lpstr>Use of Predictive Analysis for identification of malicious cyber attach on IoT devices  (Internet of Things devices)   By  Aniruddha Joshi  DCS 630 May 30, 2024</vt:lpstr>
      <vt:lpstr>Agenda</vt:lpstr>
      <vt:lpstr>The IoT Security Challenge</vt:lpstr>
      <vt:lpstr>The CICIoT2023 Dataset</vt:lpstr>
      <vt:lpstr>Our Approach: Machine Learning</vt:lpstr>
      <vt:lpstr>Data Preparation</vt:lpstr>
      <vt:lpstr>Model Training &amp; Evaluation</vt:lpstr>
      <vt:lpstr>Visualizations</vt:lpstr>
      <vt:lpstr>Recommendations: Model Refinement</vt:lpstr>
      <vt:lpstr>Risk Mitigation</vt:lpstr>
      <vt:lpstr>Business Value</vt:lpstr>
      <vt:lpstr>Next Steps</vt:lpstr>
      <vt:lpstr>Call to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Predictive Analysis for identification of malicious cyber attach on IoT devices  (Internet of Things devices)   By  Aniruddha Joshi  DCS 630 May 27 2024</dc:title>
  <dc:creator>(Student) Kanad.J1</dc:creator>
  <cp:lastModifiedBy>Aniruddha Joshi</cp:lastModifiedBy>
  <cp:revision>7</cp:revision>
  <dcterms:created xsi:type="dcterms:W3CDTF">2024-05-27T19:10:15Z</dcterms:created>
  <dcterms:modified xsi:type="dcterms:W3CDTF">2024-05-31T05:05:44Z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